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55E25-9221-DD0D-FD60-09E72608B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D4BD8DC-5245-C55E-46EF-7A4A66BEF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6B084-FC24-CBE2-9303-CF12F7739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CCACA7-6589-3EF7-B6E6-BED2BB67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315812-1EAA-5029-65E9-F7B5EEC4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152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687B4-DA07-84D9-16A1-FDF47DF4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BE2679-D068-5AF2-1062-4BDE4D325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C7770A-E5A8-BAEE-D5AA-061F48181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89B330-F4F2-64C0-2A43-D6F5CD51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9C502E-DE5F-BD21-8D30-AFD9D889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477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E81253C-BF4F-3BD9-D68F-B77FC250E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2C8C8A5-C304-88F6-18D0-8519A2A61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40B35F-2B3C-C085-B28D-95D03E6C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FBC73-9FD6-72C5-37B0-27D3D107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2721D1-F804-E1A4-B397-1E7CB723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32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7F4E2-AAEB-A83F-2A1D-0E184F09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A4DB63-7AEF-EADF-613B-13BC147F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05053F-66ED-1BE7-1CC3-DE33C4CF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AECD00-40CB-A079-4F24-DA5614608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1AB0D8-59DD-CBC9-5A34-47C291DC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15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0C349D-068C-26A3-8C0E-0C211D5D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5AA0F9-F9E4-C209-6000-02B7066A0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3A8B17-E304-FD86-09EF-A9213BFDE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018319-2AED-698C-2353-CF1C84F5F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803294-D49A-0904-EB32-A88A365E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278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95C971-7FE8-F002-37E0-8FECB6D2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1E4FF-51EE-FA6C-2E4E-F5CEEB02B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E9561F-153F-31B5-DD94-ED65306EF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0C6814-676F-E17A-27F9-CA612F12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407AF5-369E-F2DB-67CF-AE407FEA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E53A24-2077-1CB2-6DCB-A5842554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06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F5D66-F95F-C7CE-C504-DB315170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A7B8E6-2500-A131-F3CF-AA0CA5FD6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CAF11A-BE78-9D3E-61E3-A08F8DAEA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664231-DF50-68B9-37EB-F6E652E38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22F7B9D-70BA-9332-17D4-0C14993676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8C65C60-B87F-C36F-0ACB-9A4D3C29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B0E642F-5307-48C4-2991-D6D4773A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22C9789-57D4-5170-2FEC-4183BFDF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55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349E1-584F-296A-7480-73D64FED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AECD1CD-E0C1-3093-E62F-39053829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618121-2F14-7971-7DD9-82DEE702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A48A0B-062E-E526-8ABB-00DA1AC9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05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097862B-FD73-4069-C8D7-C12BA8FC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F8B61DB-BB2C-903E-B606-A7BA1C171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64877C-4E35-0F01-7B96-23F6FBF3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30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C88A20-3921-A410-3263-EECCFCF0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BF905B-3BD5-F767-209F-19EABD21F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1B10DD-2CBA-7CB2-560B-D54B6634C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341181-3231-0DA8-44E2-0EC5AE81C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D7CB07-6728-6FB8-3516-619A5E9C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CFBDA6-D9CD-9CEC-CC0B-4B557F47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937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BA3DB0-5E6C-6785-F0E8-EB5C575D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D39439D-7185-ED21-A3C2-82F4EDE6E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0B8789-BB24-3BD9-550D-93042C68F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80829A-C021-A4B8-8127-7A9AB2BD0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DA272B-F1E5-5AF9-6666-B2CBDE5F2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2F7D45-250B-BF3F-6EBF-0EEDE731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18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A340FD6-1225-24A2-12A2-7DBAA387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AA230E-87B4-AB00-B094-814FDFDE1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5C70B2-59D6-7E5E-5913-DDA7D353C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81B76C-8A39-DC96-4A9D-7B95E38FC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2F4F65-4832-8B60-758F-07AD472D8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74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J console desk at a nightclub">
            <a:extLst>
              <a:ext uri="{FF2B5EF4-FFF2-40B4-BE49-F238E27FC236}">
                <a16:creationId xmlns:a16="http://schemas.microsoft.com/office/drawing/2014/main" id="{2264F6BF-E033-FE5F-4642-2F29FF0C2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B2C7DE-E163-5DC9-B26F-21D74DF66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Cap Synth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4D84FF-86FB-6631-36A9-BE80FE734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fr-FR" sz="1100">
                <a:solidFill>
                  <a:srgbClr val="FFFFFF"/>
                </a:solidFill>
              </a:rPr>
              <a:t>CARPENTIER Clarisse</a:t>
            </a:r>
          </a:p>
          <a:p>
            <a:r>
              <a:rPr lang="fr-FR" sz="1100">
                <a:solidFill>
                  <a:srgbClr val="FFFFFF"/>
                </a:solidFill>
              </a:rPr>
              <a:t>JOSEPH Amy</a:t>
            </a:r>
          </a:p>
          <a:p>
            <a:r>
              <a:rPr lang="fr-FR" sz="1100">
                <a:solidFill>
                  <a:srgbClr val="FFFFFF"/>
                </a:solidFill>
              </a:rPr>
              <a:t>PEIP 2</a:t>
            </a:r>
          </a:p>
          <a:p>
            <a:r>
              <a:rPr lang="fr-FR" sz="1100">
                <a:solidFill>
                  <a:srgbClr val="FFFFFF"/>
                </a:solidFill>
              </a:rPr>
              <a:t>G1</a:t>
            </a:r>
          </a:p>
        </p:txBody>
      </p:sp>
    </p:spTree>
    <p:extLst>
      <p:ext uri="{BB962C8B-B14F-4D97-AF65-F5344CB8AC3E}">
        <p14:creationId xmlns:p14="http://schemas.microsoft.com/office/powerpoint/2010/main" val="2627285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J console desk at a nightclub">
            <a:extLst>
              <a:ext uri="{FF2B5EF4-FFF2-40B4-BE49-F238E27FC236}">
                <a16:creationId xmlns:a16="http://schemas.microsoft.com/office/drawing/2014/main" id="{2264F6BF-E033-FE5F-4642-2F29FF0C2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" r="23078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B2C7DE-E163-5DC9-B26F-21D74DF66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 err="1">
                <a:solidFill>
                  <a:schemeClr val="bg1"/>
                </a:solidFill>
              </a:rPr>
              <a:t>Sommaire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4D84FF-86FB-6631-36A9-BE80FE734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Motivation, </a:t>
            </a:r>
            <a:r>
              <a:rPr lang="en-US" sz="1700" dirty="0" err="1">
                <a:solidFill>
                  <a:schemeClr val="bg1"/>
                </a:solidFill>
              </a:rPr>
              <a:t>objectifs</a:t>
            </a:r>
            <a:r>
              <a:rPr lang="en-US" sz="1700" dirty="0">
                <a:solidFill>
                  <a:schemeClr val="bg1"/>
                </a:solidFill>
              </a:rPr>
              <a:t>, </a:t>
            </a:r>
            <a:r>
              <a:rPr lang="en-US" sz="1700" dirty="0" err="1">
                <a:solidFill>
                  <a:schemeClr val="bg1"/>
                </a:solidFill>
              </a:rPr>
              <a:t>problématique</a:t>
            </a:r>
            <a:endParaRPr lang="en-US" sz="17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Fonctions</a:t>
            </a:r>
            <a:r>
              <a:rPr lang="en-US" sz="1700" dirty="0">
                <a:solidFill>
                  <a:schemeClr val="bg1"/>
                </a:solidFill>
              </a:rPr>
              <a:t> et </a:t>
            </a:r>
            <a:r>
              <a:rPr lang="en-US" sz="1700" dirty="0" err="1">
                <a:solidFill>
                  <a:schemeClr val="bg1"/>
                </a:solidFill>
              </a:rPr>
              <a:t>schémas</a:t>
            </a:r>
            <a:endParaRPr lang="en-US" sz="17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Matériel et son </a:t>
            </a:r>
            <a:r>
              <a:rPr lang="en-US" sz="1700" dirty="0" err="1">
                <a:solidFill>
                  <a:schemeClr val="bg1"/>
                </a:solidFill>
              </a:rPr>
              <a:t>utlisation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Planning, </a:t>
            </a:r>
            <a:r>
              <a:rPr lang="en-US" sz="1700" dirty="0" err="1">
                <a:solidFill>
                  <a:schemeClr val="bg1"/>
                </a:solidFill>
              </a:rPr>
              <a:t>Diagramme</a:t>
            </a:r>
            <a:r>
              <a:rPr lang="en-US" sz="1700" dirty="0">
                <a:solidFill>
                  <a:schemeClr val="bg1"/>
                </a:solidFill>
              </a:rPr>
              <a:t> de Gantt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Conclusions, perspectives</a:t>
            </a:r>
          </a:p>
        </p:txBody>
      </p:sp>
    </p:spTree>
    <p:extLst>
      <p:ext uri="{BB962C8B-B14F-4D97-AF65-F5344CB8AC3E}">
        <p14:creationId xmlns:p14="http://schemas.microsoft.com/office/powerpoint/2010/main" val="3013245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EFA517-399C-08A6-350C-64630166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Motivations, objectifs, problématique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AE4E154-1131-E774-C3F3-22632DAF9D34}"/>
              </a:ext>
            </a:extLst>
          </p:cNvPr>
          <p:cNvSpPr txBox="1"/>
          <p:nvPr/>
        </p:nvSpPr>
        <p:spPr>
          <a:xfrm>
            <a:off x="962024" y="4380815"/>
            <a:ext cx="4055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Objectifs:</a:t>
            </a:r>
          </a:p>
          <a:p>
            <a:r>
              <a:rPr lang="fr-FR" dirty="0"/>
              <a:t>Créer de la musique</a:t>
            </a:r>
          </a:p>
          <a:p>
            <a:r>
              <a:rPr lang="fr-FR" dirty="0"/>
              <a:t>Créer un objet divertissant et amusant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CFD41F5-F92D-78CC-5702-26F7357BC1BD}"/>
              </a:ext>
            </a:extLst>
          </p:cNvPr>
          <p:cNvSpPr txBox="1"/>
          <p:nvPr/>
        </p:nvSpPr>
        <p:spPr>
          <a:xfrm>
            <a:off x="3933825" y="2712586"/>
            <a:ext cx="4055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Problématique:</a:t>
            </a:r>
            <a:endParaRPr lang="fr-FR" dirty="0"/>
          </a:p>
          <a:p>
            <a:r>
              <a:rPr lang="fr-FR" dirty="0"/>
              <a:t>Faire fonctionner le capacitive </a:t>
            </a:r>
            <a:r>
              <a:rPr lang="fr-FR" dirty="0" err="1"/>
              <a:t>sensing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B9D1C9E-2BB0-09F0-51EB-A6DD0C306691}"/>
              </a:ext>
            </a:extLst>
          </p:cNvPr>
          <p:cNvSpPr txBox="1"/>
          <p:nvPr/>
        </p:nvSpPr>
        <p:spPr>
          <a:xfrm>
            <a:off x="7277100" y="4057650"/>
            <a:ext cx="3674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Motivations:</a:t>
            </a:r>
            <a:endParaRPr lang="fr-FR" dirty="0"/>
          </a:p>
          <a:p>
            <a:r>
              <a:rPr lang="fr-FR" dirty="0"/>
              <a:t>Musique centre d’intérêt commun</a:t>
            </a:r>
          </a:p>
        </p:txBody>
      </p:sp>
    </p:spTree>
    <p:extLst>
      <p:ext uri="{BB962C8B-B14F-4D97-AF65-F5344CB8AC3E}">
        <p14:creationId xmlns:p14="http://schemas.microsoft.com/office/powerpoint/2010/main" val="2498015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C6A553-D5C5-9DAA-0943-E8D74F34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Fonctions et schéma</a:t>
            </a:r>
          </a:p>
        </p:txBody>
      </p:sp>
      <p:pic>
        <p:nvPicPr>
          <p:cNvPr id="5" name="Image 4" descr="Une image contenant texte, capture d’écran, diagramme, circuit&#10;&#10;Description générée automatiquement">
            <a:extLst>
              <a:ext uri="{FF2B5EF4-FFF2-40B4-BE49-F238E27FC236}">
                <a16:creationId xmlns:a16="http://schemas.microsoft.com/office/drawing/2014/main" id="{13481A09-A98D-25AB-1184-1A3DAEFB3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1209047"/>
            <a:ext cx="5708649" cy="44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5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C10AF-D872-F910-70A8-060D6155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Matériel et son utilisation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10CA3-018B-B59C-0446-E9C8E128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590675"/>
            <a:ext cx="3171825" cy="16764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5B9757E-18AA-DD05-EB50-47B411C63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25" y="1671638"/>
            <a:ext cx="2590800" cy="17240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CBA4D7-40D1-178D-52B0-8430364DF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1552575"/>
            <a:ext cx="1619250" cy="1714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70A6F7-DC52-0C01-5FC4-4AD4EC6C7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514726"/>
            <a:ext cx="2190750" cy="21907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63F7E1-DC85-5C0C-59C1-8D5F0CCAC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054" y="3590926"/>
            <a:ext cx="2357728" cy="21907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0F498E9-6A59-5101-6B7C-3BAC22B3C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853" y="4307151"/>
            <a:ext cx="495343" cy="123454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6670D59-0A83-B076-0EA2-61855E747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4321" y="3219472"/>
            <a:ext cx="2486004" cy="248600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B3F64CD-4C7C-F35D-723A-5BF6ACF606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7615" y="2428875"/>
            <a:ext cx="16573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74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00721A-0FF7-FA0D-9488-59E7517A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Planning, Diagramme de Gantt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690017-597A-7386-FF16-6DB19082C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284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5EE265-671A-0254-440E-C8E425C4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Conclusions et 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5D3D35-DA50-7374-25E9-5B6F9EE91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71789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75</Words>
  <Application>Microsoft Office PowerPoint</Application>
  <PresentationFormat>Grand écran</PresentationFormat>
  <Paragraphs>23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Thème Office</vt:lpstr>
      <vt:lpstr>Cap Synth</vt:lpstr>
      <vt:lpstr>Sommaire</vt:lpstr>
      <vt:lpstr>Motivations, objectifs, problématique</vt:lpstr>
      <vt:lpstr>Fonctions et schéma</vt:lpstr>
      <vt:lpstr>Matériel et son utilisation</vt:lpstr>
      <vt:lpstr>Planning, Diagramme de Gantt</vt:lpstr>
      <vt:lpstr>Conclusions et perspectives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 Synth</dc:title>
  <dc:creator>Clarisse Carpentier</dc:creator>
  <cp:lastModifiedBy>Clarisse Carpentier</cp:lastModifiedBy>
  <cp:revision>1</cp:revision>
  <dcterms:created xsi:type="dcterms:W3CDTF">2024-03-13T17:00:28Z</dcterms:created>
  <dcterms:modified xsi:type="dcterms:W3CDTF">2024-03-13T17:45:56Z</dcterms:modified>
</cp:coreProperties>
</file>